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8" r:id="rId2"/>
    <p:sldId id="260" r:id="rId3"/>
    <p:sldId id="261" r:id="rId4"/>
    <p:sldId id="293" r:id="rId5"/>
    <p:sldId id="294" r:id="rId6"/>
    <p:sldId id="262" r:id="rId7"/>
    <p:sldId id="282" r:id="rId8"/>
    <p:sldId id="281" r:id="rId9"/>
    <p:sldId id="280" r:id="rId10"/>
    <p:sldId id="263" r:id="rId11"/>
    <p:sldId id="283" r:id="rId12"/>
    <p:sldId id="286" r:id="rId13"/>
    <p:sldId id="287" r:id="rId14"/>
    <p:sldId id="278" r:id="rId15"/>
    <p:sldId id="273" r:id="rId16"/>
    <p:sldId id="277" r:id="rId17"/>
    <p:sldId id="276" r:id="rId18"/>
    <p:sldId id="275" r:id="rId19"/>
    <p:sldId id="269" r:id="rId20"/>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88" d="100"/>
          <a:sy n="88" d="100"/>
        </p:scale>
        <p:origin x="6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2024/4/18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2024/4/18</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217787"/>
            <a:ext cx="3331361"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a:latin typeface="メイリオ" panose="020B0604030504040204" pitchFamily="50" charset="-128"/>
                <a:ea typeface="メイリオ" panose="020B0604030504040204" pitchFamily="50" charset="-128"/>
              </a:rPr>
              <a:t>SQL	</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ヶ月</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814" y="4056117"/>
            <a:ext cx="4402320" cy="3301739"/>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ポートフォリオ</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GFF</a:t>
            </a:r>
            <a:r>
              <a:rPr kumimoji="1" lang="ja-JP" altLang="en-US" sz="2000" dirty="0">
                <a:latin typeface="メイリオ" panose="020B0604030504040204" pitchFamily="50" charset="-128"/>
                <a:ea typeface="メイリオ" panose="020B0604030504040204" pitchFamily="50" charset="-128"/>
              </a:rPr>
              <a:t>アワードに提出</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79490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68719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74413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6349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16998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110926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58609" y="751851"/>
            <a:ext cx="3262432"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77634" y="2312956"/>
            <a:ext cx="10341293" cy="3624069"/>
          </a:xfrm>
          <a:prstGeom prst="rect">
            <a:avLst/>
          </a:prstGeom>
          <a:noFill/>
        </p:spPr>
        <p:txBody>
          <a:bodyPr wrap="none" rtlCol="0">
            <a:spAutoFit/>
          </a:bodyPr>
          <a:lstStyle/>
          <a:p>
            <a:pPr>
              <a:lnSpc>
                <a:spcPct val="150000"/>
              </a:lnSpc>
            </a:pPr>
            <a:r>
              <a:rPr kumimoji="1" lang="ja-JP" altLang="en-US" sz="3600" dirty="0">
                <a:latin typeface="メイリオ" panose="020B0604030504040204" pitchFamily="50" charset="-128"/>
                <a:ea typeface="メイリオ" panose="020B0604030504040204" pitchFamily="50" charset="-128"/>
              </a:rPr>
              <a:t>私はプレイアブルキャラクターの挙動制御を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担うプログラマーになりたいと考えてる。</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endParaRPr kumimoji="1" lang="en-US" altLang="ja-JP" sz="11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そのため、よりリアリティある挙動制御を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実現するために</a:t>
            </a:r>
            <a:r>
              <a:rPr kumimoji="1" lang="ja-JP" altLang="en-US" sz="3600"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3600" dirty="0">
                <a:latin typeface="メイリオ" panose="020B0604030504040204" pitchFamily="50" charset="-128"/>
                <a:ea typeface="メイリオ" panose="020B0604030504040204" pitchFamily="50" charset="-128"/>
              </a:rPr>
              <a:t>。</a:t>
            </a:r>
            <a:endParaRPr kumimoji="1" lang="en-US" altLang="ja-JP"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a:t>
            </a:r>
            <a:r>
              <a:rPr kumimoji="1" lang="en-US" altLang="ja-JP" sz="2200">
                <a:latin typeface="メイリオ" panose="020B0604030504040204" pitchFamily="50" charset="-128"/>
                <a:ea typeface="メイリオ" panose="020B0604030504040204" pitchFamily="50" charset="-128"/>
              </a:rPr>
              <a:t>	2024/03/31</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プログラミング全部</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
        <p:nvSpPr>
          <p:cNvPr id="3" name="テキスト ボックス 2">
            <a:extLst>
              <a:ext uri="{FF2B5EF4-FFF2-40B4-BE49-F238E27FC236}">
                <a16:creationId xmlns:a16="http://schemas.microsoft.com/office/drawing/2014/main" id="{0652B6B5-6F21-DFFF-4869-EAFF355B8C4E}"/>
              </a:ext>
            </a:extLst>
          </p:cNvPr>
          <p:cNvSpPr txBox="1"/>
          <p:nvPr/>
        </p:nvSpPr>
        <p:spPr>
          <a:xfrm>
            <a:off x="5019912" y="516547"/>
            <a:ext cx="5493812"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ドラゴンのスペルミスはタイトルの見栄えのため</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わざとミスしてます。</a:t>
            </a:r>
          </a:p>
        </p:txBody>
      </p:sp>
    </p:spTree>
    <p:extLst>
      <p:ext uri="{BB962C8B-B14F-4D97-AF65-F5344CB8AC3E}">
        <p14:creationId xmlns:p14="http://schemas.microsoft.com/office/powerpoint/2010/main" val="416367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2519</TotalTime>
  <Words>1413</Words>
  <Application>Microsoft Office PowerPoint</Application>
  <PresentationFormat>ユーザー設定</PresentationFormat>
  <Paragraphs>212</Paragraphs>
  <Slides>19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121</cp:revision>
  <dcterms:created xsi:type="dcterms:W3CDTF">2023-10-16T06:27:47Z</dcterms:created>
  <dcterms:modified xsi:type="dcterms:W3CDTF">2024-04-18T05:54:22Z</dcterms:modified>
</cp:coreProperties>
</file>